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68" r:id="rId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70" autoAdjust="0"/>
  </p:normalViewPr>
  <p:slideViewPr>
    <p:cSldViewPr>
      <p:cViewPr varScale="1"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B92531E-79E9-4905-9420-BA55A8FBFC0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450F36-5944-4E44-AC0C-EA2FC8C987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172F-A530-46CB-A3C4-E6243A156994}" type="datetimeFigureOut">
              <a:rPr lang="cs-CZ" smtClean="0"/>
              <a:pPr/>
              <a:t>26.6.2017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0661-1172-4E6A-9E63-4E6ACD530B7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jcp.cz/" TargetMode="External"/><Relationship Id="rId2" Type="http://schemas.openxmlformats.org/officeDocument/2006/relationships/hyperlink" Target="mailto:2jcp@2jcp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156176" y="6021288"/>
            <a:ext cx="1584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de-DE" sz="1200" dirty="0" smtClean="0">
                <a:latin typeface="Trebuchet MS" pitchFamily="34" charset="0"/>
              </a:rPr>
              <a:t>28th December 2016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6" name="Obrázek 4" descr="Slid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8424936" cy="124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323528" y="4005064"/>
            <a:ext cx="7128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20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Stainless steel piping's p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resentation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3888432" cy="25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39552" y="260648"/>
            <a:ext cx="76328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Typical </a:t>
            </a: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stainless steel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piping's made in 2JCP</a:t>
            </a:r>
            <a:endParaRPr lang="cs-CZ" sz="320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cs-CZ" sz="600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Pipe diameter from 1“ to 12“ (25 to 305mm)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Wall thickness from sh5 to ch80 (1,65 tom 12,7mm)</a:t>
            </a:r>
            <a:endParaRPr lang="cs-CZ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Typical alloys are austenite stainless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steel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as AISI 304 or 316 type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but  we are also qualified for a ferrite or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duplex steels and nickel alloys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and theirs combinations 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_0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44824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ázek 11" descr="IMAG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293096"/>
            <a:ext cx="2304256" cy="190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ovéPole 12"/>
          <p:cNvSpPr txBox="1"/>
          <p:nvPr/>
        </p:nvSpPr>
        <p:spPr>
          <a:xfrm>
            <a:off x="467544" y="2420888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Main manufacturing standards used</a:t>
            </a:r>
            <a:endParaRPr lang="cs-CZ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For non-pressure piping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ISO 15614-1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ASME IX code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AWS D1.6</a:t>
            </a:r>
          </a:p>
          <a:p>
            <a:pPr>
              <a:buFont typeface="Wingdings" pitchFamily="2" charset="2"/>
              <a:buChar char="Ø"/>
            </a:pPr>
            <a:endParaRPr lang="en-US" sz="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Specially for pressure piping's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PED 97/23/CE directive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ASME B31.1 code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ASME B31.3 code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Obrázek 15" descr="IMG_1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717032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467544" y="5085184"/>
            <a:ext cx="28083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Man Power </a:t>
            </a:r>
          </a:p>
          <a:p>
            <a:endParaRPr lang="en-US" sz="5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48x certified TIG welders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17x certified VT/DPT inspectors 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5x  certified UT/X-RAY/LT inspectors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256584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2JCP Manufacturing process</a:t>
            </a:r>
          </a:p>
        </p:txBody>
      </p:sp>
      <p:pic>
        <p:nvPicPr>
          <p:cNvPr id="12" name="Obrázek 11" descr="3-5-gl-Galerie-5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653136"/>
            <a:ext cx="2768700" cy="184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ázek 15" descr="28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880320" cy="163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 descr="2013_SP_Nahtformen-11.jpg"/>
          <p:cNvPicPr>
            <a:picLocks noChangeAspect="1"/>
          </p:cNvPicPr>
          <p:nvPr/>
        </p:nvPicPr>
        <p:blipFill>
          <a:blip r:embed="rId4" cstate="print"/>
          <a:srcRect t="8081"/>
          <a:stretch>
            <a:fillRect/>
          </a:stretch>
        </p:blipFill>
        <p:spPr>
          <a:xfrm>
            <a:off x="6588224" y="1844824"/>
            <a:ext cx="1968612" cy="119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brázek 10" descr="2013_SP_Nahtformen-18.jpg"/>
          <p:cNvPicPr>
            <a:picLocks noChangeAspect="1"/>
          </p:cNvPicPr>
          <p:nvPr/>
        </p:nvPicPr>
        <p:blipFill>
          <a:blip r:embed="rId5" cstate="print"/>
          <a:srcRect t="12121" b="11111"/>
          <a:stretch>
            <a:fillRect/>
          </a:stretch>
        </p:blipFill>
        <p:spPr>
          <a:xfrm>
            <a:off x="6156176" y="2924944"/>
            <a:ext cx="2316015" cy="13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Zástupný symbol pro obsah 8" descr="2013_SP_Decklagen-8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724128" y="4077072"/>
            <a:ext cx="2768026" cy="1965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TextovéPole 19"/>
          <p:cNvSpPr txBox="1"/>
          <p:nvPr/>
        </p:nvSpPr>
        <p:spPr>
          <a:xfrm>
            <a:off x="395536" y="90872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All piping's are welded by TIG welding process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Small bore piping up to 2“ (50mm) by orbital head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Bigger sizes by manual welding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1" name="Obrázek 20" descr="making-joint-design-equipment-choices-for-successful-orbital-gtaw-0.jpg"/>
          <p:cNvPicPr>
            <a:picLocks noChangeAspect="1"/>
          </p:cNvPicPr>
          <p:nvPr/>
        </p:nvPicPr>
        <p:blipFill>
          <a:blip r:embed="rId7" cstate="print"/>
          <a:srcRect l="1176" t="1599" r="22438" b="5524"/>
          <a:stretch>
            <a:fillRect/>
          </a:stretch>
        </p:blipFill>
        <p:spPr>
          <a:xfrm>
            <a:off x="3059832" y="4653136"/>
            <a:ext cx="245942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ovéPole 21"/>
          <p:cNvSpPr txBox="1"/>
          <p:nvPr/>
        </p:nvSpPr>
        <p:spPr>
          <a:xfrm>
            <a:off x="395536" y="184482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internal corrosion resistance can be suited by choice of purging gas type, we are qualified for following types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100% Argon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98 % Argon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2% Hydrogen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10% Nitrogen+90 % Hydrogen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95536" y="335699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All external surfaces and welds can be cleaned by a wet passivation at nitric acid, we can offer: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Local weld paste passivation or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complete surface passivation applied by spraying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256584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2JCP Inspection process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5536" y="764704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All piping's are visually inspected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external surface and welding (e.g. weld size, surface smoothness and lack of contamination)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Internal root quality by video-scope or mirrors (e.g. penetration, oxide coloring, residual dust)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95536" y="155679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Customers commonly ordering a dye penetration testing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butt welds 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23528" y="429309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 demanding application we can offer a extended testing by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Ultrasonic testing, for thick wall piping's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X-Ray testing, for thin wall piping's</a:t>
            </a:r>
          </a:p>
        </p:txBody>
      </p:sp>
      <p:pic>
        <p:nvPicPr>
          <p:cNvPr id="6" name="Obrázek 5" descr="IMG_3975.JPG"/>
          <p:cNvPicPr>
            <a:picLocks noChangeAspect="1"/>
          </p:cNvPicPr>
          <p:nvPr/>
        </p:nvPicPr>
        <p:blipFill>
          <a:blip r:embed="rId2" cstate="print"/>
          <a:srcRect l="10812" t="19302" r="15305" b="20379"/>
          <a:stretch>
            <a:fillRect/>
          </a:stretch>
        </p:blipFill>
        <p:spPr>
          <a:xfrm rot="5400000">
            <a:off x="344101" y="2328305"/>
            <a:ext cx="2263111" cy="158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 descr="IMG_0693.JPG"/>
          <p:cNvPicPr>
            <a:picLocks noChangeAspect="1"/>
          </p:cNvPicPr>
          <p:nvPr/>
        </p:nvPicPr>
        <p:blipFill>
          <a:blip r:embed="rId3" cstate="print"/>
          <a:srcRect l="3342" t="10263" r="3772" b="2521"/>
          <a:stretch>
            <a:fillRect/>
          </a:stretch>
        </p:blipFill>
        <p:spPr>
          <a:xfrm rot="5400000">
            <a:off x="4054226" y="2290590"/>
            <a:ext cx="2263113" cy="165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 descr="IMG_0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85448" y="2215152"/>
            <a:ext cx="2263110" cy="1810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ek 8" descr="IMG_3987.JPG"/>
          <p:cNvPicPr>
            <a:picLocks noChangeAspect="1"/>
          </p:cNvPicPr>
          <p:nvPr/>
        </p:nvPicPr>
        <p:blipFill>
          <a:blip r:embed="rId5" cstate="print"/>
          <a:srcRect b="23682"/>
          <a:stretch>
            <a:fillRect/>
          </a:stretch>
        </p:blipFill>
        <p:spPr>
          <a:xfrm>
            <a:off x="6156176" y="1988835"/>
            <a:ext cx="1961361" cy="2271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Obrázek 13" descr="inspect-welds-inspect-forging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653136"/>
            <a:ext cx="285314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 descr="Porosity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4644" t="2222" b="2222"/>
          <a:stretch>
            <a:fillRect/>
          </a:stretch>
        </p:blipFill>
        <p:spPr>
          <a:xfrm>
            <a:off x="395536" y="5157192"/>
            <a:ext cx="540060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256584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2JCP leak</a:t>
            </a: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testing process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908720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Based on customer or standards (PED/ASME) requirements we perform following leak tests, typically up to 150bar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Smoke testing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Babble testing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Pneumatic pressure testing - by compressed air</a:t>
            </a:r>
          </a:p>
          <a:p>
            <a:pPr>
              <a:buFont typeface="Wingdings" pitchFamily="2" charset="2"/>
              <a:buChar char="Ø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Hydrostatic pressure testing – by pressurized water</a:t>
            </a:r>
          </a:p>
        </p:txBody>
      </p:sp>
      <p:pic>
        <p:nvPicPr>
          <p:cNvPr id="4" name="Obrázek 3" descr="IMG_7225.JPG"/>
          <p:cNvPicPr>
            <a:picLocks noChangeAspect="1"/>
          </p:cNvPicPr>
          <p:nvPr/>
        </p:nvPicPr>
        <p:blipFill>
          <a:blip r:embed="rId2" cstate="print"/>
          <a:srcRect l="7813" b="18750"/>
          <a:stretch>
            <a:fillRect/>
          </a:stretch>
        </p:blipFill>
        <p:spPr>
          <a:xfrm>
            <a:off x="395536" y="2564904"/>
            <a:ext cx="5184577" cy="3427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 descr="IMG_7226.JPG"/>
          <p:cNvPicPr>
            <a:picLocks noChangeAspect="1"/>
          </p:cNvPicPr>
          <p:nvPr/>
        </p:nvPicPr>
        <p:blipFill>
          <a:blip r:embed="rId3" cstate="print"/>
          <a:srcRect l="27158" t="2857" r="-2158" b="14286"/>
          <a:stretch>
            <a:fillRect/>
          </a:stretch>
        </p:blipFill>
        <p:spPr>
          <a:xfrm>
            <a:off x="5868144" y="3645024"/>
            <a:ext cx="2823210" cy="2339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 descr="IMG_7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84784"/>
            <a:ext cx="2735808" cy="205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256584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2JCP packing process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5536" y="9087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 are taking a special care on part packing and transport boxes traceability system before delivery to customer sites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ázek 4" descr="IMG_6234.JPG"/>
          <p:cNvPicPr>
            <a:picLocks noChangeAspect="1"/>
          </p:cNvPicPr>
          <p:nvPr/>
        </p:nvPicPr>
        <p:blipFill>
          <a:blip r:embed="rId2" cstate="print"/>
          <a:srcRect l="4550" t="17791" r="2184"/>
          <a:stretch>
            <a:fillRect/>
          </a:stretch>
        </p:blipFill>
        <p:spPr>
          <a:xfrm>
            <a:off x="3203848" y="3861048"/>
            <a:ext cx="2880320" cy="195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 descr="IMG_6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 descr="IMG_6236.JPG"/>
          <p:cNvPicPr>
            <a:picLocks noChangeAspect="1"/>
          </p:cNvPicPr>
          <p:nvPr/>
        </p:nvPicPr>
        <p:blipFill>
          <a:blip r:embed="rId4" cstate="print"/>
          <a:srcRect r="4431"/>
          <a:stretch>
            <a:fillRect/>
          </a:stretch>
        </p:blipFill>
        <p:spPr>
          <a:xfrm>
            <a:off x="6300192" y="3861048"/>
            <a:ext cx="2480783" cy="194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ek 3" descr="IMG_6233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l="1117" t="3546" r="551" b="1668"/>
          <a:stretch>
            <a:fillRect/>
          </a:stretch>
        </p:blipFill>
        <p:spPr>
          <a:xfrm>
            <a:off x="3203848" y="1628800"/>
            <a:ext cx="2892405" cy="2091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9361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2JCP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subsea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projects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98072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piping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system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design - BTS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clean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room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area – 3200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sqm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high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pressure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testing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up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to 800bar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all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fabrication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testing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equipment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in house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441699" cy="316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6efaa4a4-7c51-4544-8688-b90857414a02@eurprd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U:\Golden Eagle\Phase 2\IMG_0975.JPG"/>
          <p:cNvPicPr/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3985698" cy="20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3" y="1196753"/>
            <a:ext cx="6696744" cy="25922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176213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 JCP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a.s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Račice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126, 411 08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Štětí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Czech Republic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+420 416 857 511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Fax: +420 416 857 533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mail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2jcp@2jcp.cz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Web: 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www.2jcp.cz</a:t>
            </a:r>
            <a:r>
              <a:rPr lang="en-US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Obrázek 9" descr="Slide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8461127" cy="131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9"/>
          <p:cNvSpPr txBox="1">
            <a:spLocks noChangeArrowheads="1"/>
          </p:cNvSpPr>
          <p:nvPr/>
        </p:nvSpPr>
        <p:spPr bwMode="auto">
          <a:xfrm>
            <a:off x="395536" y="332656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LucidaGrande" charset="0"/>
              </a:rPr>
              <a:t>CONTACTS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16832"/>
            <a:ext cx="2800498" cy="259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893602"/>
            <a:ext cx="288032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400</Words>
  <Application>Microsoft Office PowerPoint</Application>
  <PresentationFormat>Předvádění na obrazovce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2JCP Manufacturing process</vt:lpstr>
      <vt:lpstr>2JCP Inspection process</vt:lpstr>
      <vt:lpstr>2JCP leaks testing process</vt:lpstr>
      <vt:lpstr>2JCP packing process</vt:lpstr>
      <vt:lpstr>2JCP subsea projects </vt:lpstr>
      <vt:lpstr>Snímek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panclo</dc:creator>
  <cp:lastModifiedBy>Kateřina Davídková</cp:lastModifiedBy>
  <cp:revision>113</cp:revision>
  <dcterms:created xsi:type="dcterms:W3CDTF">2011-11-30T08:51:11Z</dcterms:created>
  <dcterms:modified xsi:type="dcterms:W3CDTF">2017-06-26T11:25:09Z</dcterms:modified>
</cp:coreProperties>
</file>